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4" r:id="rId6"/>
    <p:sldId id="261" r:id="rId7"/>
    <p:sldId id="277" r:id="rId8"/>
    <p:sldId id="265" r:id="rId9"/>
    <p:sldId id="275" r:id="rId10"/>
    <p:sldId id="262" r:id="rId11"/>
    <p:sldId id="266" r:id="rId12"/>
    <p:sldId id="270" r:id="rId13"/>
    <p:sldId id="263" r:id="rId14"/>
    <p:sldId id="267" r:id="rId15"/>
    <p:sldId id="268" r:id="rId16"/>
    <p:sldId id="269" r:id="rId17"/>
    <p:sldId id="271" r:id="rId18"/>
    <p:sldId id="272" r:id="rId19"/>
    <p:sldId id="274" r:id="rId20"/>
    <p:sldId id="273" r:id="rId21"/>
    <p:sldId id="276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597" autoAdjust="0"/>
  </p:normalViewPr>
  <p:slideViewPr>
    <p:cSldViewPr snapToGrid="0">
      <p:cViewPr varScale="1">
        <p:scale>
          <a:sx n="99" d="100"/>
          <a:sy n="99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83DBC-20D8-4A67-BAFF-0F254A62DE1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F4BAA0-A1F5-49F6-B61E-A17E7DC4B72B}">
      <dgm:prSet/>
      <dgm:spPr/>
      <dgm:t>
        <a:bodyPr/>
        <a:lstStyle/>
        <a:p>
          <a:r>
            <a:rPr lang="de-DE"/>
            <a:t>Raspberry Pi – Broker</a:t>
          </a:r>
          <a:endParaRPr lang="en-US"/>
        </a:p>
      </dgm:t>
    </dgm:pt>
    <dgm:pt modelId="{5CB17717-1FC8-404A-BD42-3804914D29F0}" type="parTrans" cxnId="{8E4BF3F1-54C7-4FF1-9CD8-7CB08B9752B6}">
      <dgm:prSet/>
      <dgm:spPr/>
      <dgm:t>
        <a:bodyPr/>
        <a:lstStyle/>
        <a:p>
          <a:endParaRPr lang="en-US"/>
        </a:p>
      </dgm:t>
    </dgm:pt>
    <dgm:pt modelId="{E900F253-3CBC-4B62-A782-FDBD70E4E260}" type="sibTrans" cxnId="{8E4BF3F1-54C7-4FF1-9CD8-7CB08B9752B6}">
      <dgm:prSet/>
      <dgm:spPr/>
      <dgm:t>
        <a:bodyPr/>
        <a:lstStyle/>
        <a:p>
          <a:endParaRPr lang="en-US"/>
        </a:p>
      </dgm:t>
    </dgm:pt>
    <dgm:pt modelId="{D5CCDBB6-367B-4770-9C27-4C826DC5C557}">
      <dgm:prSet/>
      <dgm:spPr/>
      <dgm:t>
        <a:bodyPr/>
        <a:lstStyle/>
        <a:p>
          <a:r>
            <a:rPr lang="de-DE"/>
            <a:t>Arduino Uno wifi – Client</a:t>
          </a:r>
          <a:endParaRPr lang="en-US"/>
        </a:p>
      </dgm:t>
    </dgm:pt>
    <dgm:pt modelId="{9C5C8BEC-1284-48E9-81B2-AE6E54C76F1F}" type="parTrans" cxnId="{945774B4-9A0D-435C-B9F9-70A5595FE4B5}">
      <dgm:prSet/>
      <dgm:spPr/>
      <dgm:t>
        <a:bodyPr/>
        <a:lstStyle/>
        <a:p>
          <a:endParaRPr lang="en-US"/>
        </a:p>
      </dgm:t>
    </dgm:pt>
    <dgm:pt modelId="{BF181B63-CDC7-411D-A111-3C3194AABC36}" type="sibTrans" cxnId="{945774B4-9A0D-435C-B9F9-70A5595FE4B5}">
      <dgm:prSet/>
      <dgm:spPr/>
      <dgm:t>
        <a:bodyPr/>
        <a:lstStyle/>
        <a:p>
          <a:endParaRPr lang="en-US"/>
        </a:p>
      </dgm:t>
    </dgm:pt>
    <dgm:pt modelId="{186117F0-56C9-4512-B4A7-1C434B02C4A1}">
      <dgm:prSet/>
      <dgm:spPr/>
      <dgm:t>
        <a:bodyPr/>
        <a:lstStyle/>
        <a:p>
          <a:r>
            <a:rPr lang="de-DE"/>
            <a:t>Android Phone – Client</a:t>
          </a:r>
          <a:endParaRPr lang="en-US"/>
        </a:p>
      </dgm:t>
    </dgm:pt>
    <dgm:pt modelId="{F79854AC-4816-448F-8E7A-FC145C6EA085}" type="parTrans" cxnId="{137FDCA9-F70B-4974-9BF3-F7A587E6B978}">
      <dgm:prSet/>
      <dgm:spPr/>
      <dgm:t>
        <a:bodyPr/>
        <a:lstStyle/>
        <a:p>
          <a:endParaRPr lang="en-US"/>
        </a:p>
      </dgm:t>
    </dgm:pt>
    <dgm:pt modelId="{03513566-4DE2-458D-8216-40D9F4C4BF17}" type="sibTrans" cxnId="{137FDCA9-F70B-4974-9BF3-F7A587E6B978}">
      <dgm:prSet/>
      <dgm:spPr/>
      <dgm:t>
        <a:bodyPr/>
        <a:lstStyle/>
        <a:p>
          <a:endParaRPr lang="en-US"/>
        </a:p>
      </dgm:t>
    </dgm:pt>
    <dgm:pt modelId="{1F3B1D6F-914C-41F8-A3F8-1C1289A84067}">
      <dgm:prSet/>
      <dgm:spPr/>
      <dgm:t>
        <a:bodyPr/>
        <a:lstStyle/>
        <a:p>
          <a:r>
            <a:rPr lang="de-DE"/>
            <a:t>DHT Sensor</a:t>
          </a:r>
          <a:endParaRPr lang="en-US"/>
        </a:p>
      </dgm:t>
    </dgm:pt>
    <dgm:pt modelId="{5EE01096-CC98-4902-A1EA-65CA23D15044}" type="parTrans" cxnId="{DB39683D-F6AC-404A-B5BE-9D27509CB088}">
      <dgm:prSet/>
      <dgm:spPr/>
      <dgm:t>
        <a:bodyPr/>
        <a:lstStyle/>
        <a:p>
          <a:endParaRPr lang="en-US"/>
        </a:p>
      </dgm:t>
    </dgm:pt>
    <dgm:pt modelId="{20D69DDA-6093-46A0-9AF6-A4DBDC9B443F}" type="sibTrans" cxnId="{DB39683D-F6AC-404A-B5BE-9D27509CB088}">
      <dgm:prSet/>
      <dgm:spPr/>
      <dgm:t>
        <a:bodyPr/>
        <a:lstStyle/>
        <a:p>
          <a:endParaRPr lang="en-US"/>
        </a:p>
      </dgm:t>
    </dgm:pt>
    <dgm:pt modelId="{71A99E82-4F8E-47C9-AA41-DCEEB21F02F9}" type="pres">
      <dgm:prSet presAssocID="{D8283DBC-20D8-4A67-BAFF-0F254A62DE14}" presName="vert0" presStyleCnt="0">
        <dgm:presLayoutVars>
          <dgm:dir/>
          <dgm:animOne val="branch"/>
          <dgm:animLvl val="lvl"/>
        </dgm:presLayoutVars>
      </dgm:prSet>
      <dgm:spPr/>
    </dgm:pt>
    <dgm:pt modelId="{91E8B14D-7A8F-44A0-A96E-364ECC76EBD5}" type="pres">
      <dgm:prSet presAssocID="{2CF4BAA0-A1F5-49F6-B61E-A17E7DC4B72B}" presName="thickLine" presStyleLbl="alignNode1" presStyleIdx="0" presStyleCnt="4"/>
      <dgm:spPr/>
    </dgm:pt>
    <dgm:pt modelId="{74B7747E-7BEC-4EE4-A603-F46C958E9C8F}" type="pres">
      <dgm:prSet presAssocID="{2CF4BAA0-A1F5-49F6-B61E-A17E7DC4B72B}" presName="horz1" presStyleCnt="0"/>
      <dgm:spPr/>
    </dgm:pt>
    <dgm:pt modelId="{304F5782-7E63-4CF7-A440-101C5A94DE9B}" type="pres">
      <dgm:prSet presAssocID="{2CF4BAA0-A1F5-49F6-B61E-A17E7DC4B72B}" presName="tx1" presStyleLbl="revTx" presStyleIdx="0" presStyleCnt="4"/>
      <dgm:spPr/>
    </dgm:pt>
    <dgm:pt modelId="{7F7AEA03-267C-4C9E-8387-3B416C41250D}" type="pres">
      <dgm:prSet presAssocID="{2CF4BAA0-A1F5-49F6-B61E-A17E7DC4B72B}" presName="vert1" presStyleCnt="0"/>
      <dgm:spPr/>
    </dgm:pt>
    <dgm:pt modelId="{8B85D40E-55CA-4416-8693-54FBBEBC98D1}" type="pres">
      <dgm:prSet presAssocID="{D5CCDBB6-367B-4770-9C27-4C826DC5C557}" presName="thickLine" presStyleLbl="alignNode1" presStyleIdx="1" presStyleCnt="4"/>
      <dgm:spPr/>
    </dgm:pt>
    <dgm:pt modelId="{BBA7F515-428B-4644-AF37-01B2128F08C3}" type="pres">
      <dgm:prSet presAssocID="{D5CCDBB6-367B-4770-9C27-4C826DC5C557}" presName="horz1" presStyleCnt="0"/>
      <dgm:spPr/>
    </dgm:pt>
    <dgm:pt modelId="{8D9E5CCE-813B-45C9-BB32-E47B6BD28F8F}" type="pres">
      <dgm:prSet presAssocID="{D5CCDBB6-367B-4770-9C27-4C826DC5C557}" presName="tx1" presStyleLbl="revTx" presStyleIdx="1" presStyleCnt="4"/>
      <dgm:spPr/>
    </dgm:pt>
    <dgm:pt modelId="{C6F80703-E123-4CFC-8EDD-7FFC0C1DA46C}" type="pres">
      <dgm:prSet presAssocID="{D5CCDBB6-367B-4770-9C27-4C826DC5C557}" presName="vert1" presStyleCnt="0"/>
      <dgm:spPr/>
    </dgm:pt>
    <dgm:pt modelId="{0B74583A-6DC4-4A3F-A6D3-3F77DFFD946A}" type="pres">
      <dgm:prSet presAssocID="{186117F0-56C9-4512-B4A7-1C434B02C4A1}" presName="thickLine" presStyleLbl="alignNode1" presStyleIdx="2" presStyleCnt="4"/>
      <dgm:spPr/>
    </dgm:pt>
    <dgm:pt modelId="{DF088563-20FF-44FD-A1AB-4C2653444E51}" type="pres">
      <dgm:prSet presAssocID="{186117F0-56C9-4512-B4A7-1C434B02C4A1}" presName="horz1" presStyleCnt="0"/>
      <dgm:spPr/>
    </dgm:pt>
    <dgm:pt modelId="{AB797A2D-A404-4321-BF87-88E15AF7CD2C}" type="pres">
      <dgm:prSet presAssocID="{186117F0-56C9-4512-B4A7-1C434B02C4A1}" presName="tx1" presStyleLbl="revTx" presStyleIdx="2" presStyleCnt="4"/>
      <dgm:spPr/>
    </dgm:pt>
    <dgm:pt modelId="{E396B86A-5500-4ADC-BDA9-FD554CAD4EA6}" type="pres">
      <dgm:prSet presAssocID="{186117F0-56C9-4512-B4A7-1C434B02C4A1}" presName="vert1" presStyleCnt="0"/>
      <dgm:spPr/>
    </dgm:pt>
    <dgm:pt modelId="{20B7CFBA-5EDE-43CC-9890-C5C573CF900D}" type="pres">
      <dgm:prSet presAssocID="{1F3B1D6F-914C-41F8-A3F8-1C1289A84067}" presName="thickLine" presStyleLbl="alignNode1" presStyleIdx="3" presStyleCnt="4"/>
      <dgm:spPr/>
    </dgm:pt>
    <dgm:pt modelId="{C27E0E63-7DC7-46B4-ADCC-1AD7A75A2D18}" type="pres">
      <dgm:prSet presAssocID="{1F3B1D6F-914C-41F8-A3F8-1C1289A84067}" presName="horz1" presStyleCnt="0"/>
      <dgm:spPr/>
    </dgm:pt>
    <dgm:pt modelId="{E95A1B08-2395-4D42-A010-95944775A4D8}" type="pres">
      <dgm:prSet presAssocID="{1F3B1D6F-914C-41F8-A3F8-1C1289A84067}" presName="tx1" presStyleLbl="revTx" presStyleIdx="3" presStyleCnt="4"/>
      <dgm:spPr/>
    </dgm:pt>
    <dgm:pt modelId="{A701AD77-B597-48B9-B98B-F243FEDB06EB}" type="pres">
      <dgm:prSet presAssocID="{1F3B1D6F-914C-41F8-A3F8-1C1289A84067}" presName="vert1" presStyleCnt="0"/>
      <dgm:spPr/>
    </dgm:pt>
  </dgm:ptLst>
  <dgm:cxnLst>
    <dgm:cxn modelId="{09C8A00F-C4BA-4734-B01F-AEED82FE0A19}" type="presOf" srcId="{D5CCDBB6-367B-4770-9C27-4C826DC5C557}" destId="{8D9E5CCE-813B-45C9-BB32-E47B6BD28F8F}" srcOrd="0" destOrd="0" presId="urn:microsoft.com/office/officeart/2008/layout/LinedList"/>
    <dgm:cxn modelId="{78C7F30F-01D3-4B9D-8FC3-CDA3F936B886}" type="presOf" srcId="{D8283DBC-20D8-4A67-BAFF-0F254A62DE14}" destId="{71A99E82-4F8E-47C9-AA41-DCEEB21F02F9}" srcOrd="0" destOrd="0" presId="urn:microsoft.com/office/officeart/2008/layout/LinedList"/>
    <dgm:cxn modelId="{DB39683D-F6AC-404A-B5BE-9D27509CB088}" srcId="{D8283DBC-20D8-4A67-BAFF-0F254A62DE14}" destId="{1F3B1D6F-914C-41F8-A3F8-1C1289A84067}" srcOrd="3" destOrd="0" parTransId="{5EE01096-CC98-4902-A1EA-65CA23D15044}" sibTransId="{20D69DDA-6093-46A0-9AF6-A4DBDC9B443F}"/>
    <dgm:cxn modelId="{7E651676-F23D-4F5B-A23D-046FA4E903F0}" type="presOf" srcId="{186117F0-56C9-4512-B4A7-1C434B02C4A1}" destId="{AB797A2D-A404-4321-BF87-88E15AF7CD2C}" srcOrd="0" destOrd="0" presId="urn:microsoft.com/office/officeart/2008/layout/LinedList"/>
    <dgm:cxn modelId="{C7209D98-4878-494E-AD52-A29C1E6A4829}" type="presOf" srcId="{2CF4BAA0-A1F5-49F6-B61E-A17E7DC4B72B}" destId="{304F5782-7E63-4CF7-A440-101C5A94DE9B}" srcOrd="0" destOrd="0" presId="urn:microsoft.com/office/officeart/2008/layout/LinedList"/>
    <dgm:cxn modelId="{137FDCA9-F70B-4974-9BF3-F7A587E6B978}" srcId="{D8283DBC-20D8-4A67-BAFF-0F254A62DE14}" destId="{186117F0-56C9-4512-B4A7-1C434B02C4A1}" srcOrd="2" destOrd="0" parTransId="{F79854AC-4816-448F-8E7A-FC145C6EA085}" sibTransId="{03513566-4DE2-458D-8216-40D9F4C4BF17}"/>
    <dgm:cxn modelId="{945774B4-9A0D-435C-B9F9-70A5595FE4B5}" srcId="{D8283DBC-20D8-4A67-BAFF-0F254A62DE14}" destId="{D5CCDBB6-367B-4770-9C27-4C826DC5C557}" srcOrd="1" destOrd="0" parTransId="{9C5C8BEC-1284-48E9-81B2-AE6E54C76F1F}" sibTransId="{BF181B63-CDC7-411D-A111-3C3194AABC36}"/>
    <dgm:cxn modelId="{FB19F8E9-7000-4018-831B-FB4DB22705A5}" type="presOf" srcId="{1F3B1D6F-914C-41F8-A3F8-1C1289A84067}" destId="{E95A1B08-2395-4D42-A010-95944775A4D8}" srcOrd="0" destOrd="0" presId="urn:microsoft.com/office/officeart/2008/layout/LinedList"/>
    <dgm:cxn modelId="{8E4BF3F1-54C7-4FF1-9CD8-7CB08B9752B6}" srcId="{D8283DBC-20D8-4A67-BAFF-0F254A62DE14}" destId="{2CF4BAA0-A1F5-49F6-B61E-A17E7DC4B72B}" srcOrd="0" destOrd="0" parTransId="{5CB17717-1FC8-404A-BD42-3804914D29F0}" sibTransId="{E900F253-3CBC-4B62-A782-FDBD70E4E260}"/>
    <dgm:cxn modelId="{2EA8CD1E-13FC-43FA-BFC5-9F42EFB7953D}" type="presParOf" srcId="{71A99E82-4F8E-47C9-AA41-DCEEB21F02F9}" destId="{91E8B14D-7A8F-44A0-A96E-364ECC76EBD5}" srcOrd="0" destOrd="0" presId="urn:microsoft.com/office/officeart/2008/layout/LinedList"/>
    <dgm:cxn modelId="{135CA7A8-FF2D-4DB1-8E12-BB2F8424F2D9}" type="presParOf" srcId="{71A99E82-4F8E-47C9-AA41-DCEEB21F02F9}" destId="{74B7747E-7BEC-4EE4-A603-F46C958E9C8F}" srcOrd="1" destOrd="0" presId="urn:microsoft.com/office/officeart/2008/layout/LinedList"/>
    <dgm:cxn modelId="{9C837006-AD29-4051-B444-4FC4CDC3775A}" type="presParOf" srcId="{74B7747E-7BEC-4EE4-A603-F46C958E9C8F}" destId="{304F5782-7E63-4CF7-A440-101C5A94DE9B}" srcOrd="0" destOrd="0" presId="urn:microsoft.com/office/officeart/2008/layout/LinedList"/>
    <dgm:cxn modelId="{10C07577-30C0-43D4-B2F0-0C5D2EA6D079}" type="presParOf" srcId="{74B7747E-7BEC-4EE4-A603-F46C958E9C8F}" destId="{7F7AEA03-267C-4C9E-8387-3B416C41250D}" srcOrd="1" destOrd="0" presId="urn:microsoft.com/office/officeart/2008/layout/LinedList"/>
    <dgm:cxn modelId="{BA0052E3-7156-42AA-93DC-73A086DA8AF5}" type="presParOf" srcId="{71A99E82-4F8E-47C9-AA41-DCEEB21F02F9}" destId="{8B85D40E-55CA-4416-8693-54FBBEBC98D1}" srcOrd="2" destOrd="0" presId="urn:microsoft.com/office/officeart/2008/layout/LinedList"/>
    <dgm:cxn modelId="{B1884DC6-065C-48BA-B1E4-0F3F945A0F06}" type="presParOf" srcId="{71A99E82-4F8E-47C9-AA41-DCEEB21F02F9}" destId="{BBA7F515-428B-4644-AF37-01B2128F08C3}" srcOrd="3" destOrd="0" presId="urn:microsoft.com/office/officeart/2008/layout/LinedList"/>
    <dgm:cxn modelId="{97001C3A-3BD5-47F1-8783-7E0497DF70AD}" type="presParOf" srcId="{BBA7F515-428B-4644-AF37-01B2128F08C3}" destId="{8D9E5CCE-813B-45C9-BB32-E47B6BD28F8F}" srcOrd="0" destOrd="0" presId="urn:microsoft.com/office/officeart/2008/layout/LinedList"/>
    <dgm:cxn modelId="{6E6877A9-EC76-4901-A80D-49B9C2B13E66}" type="presParOf" srcId="{BBA7F515-428B-4644-AF37-01B2128F08C3}" destId="{C6F80703-E123-4CFC-8EDD-7FFC0C1DA46C}" srcOrd="1" destOrd="0" presId="urn:microsoft.com/office/officeart/2008/layout/LinedList"/>
    <dgm:cxn modelId="{5C888A76-AD19-4730-974B-7548527072C8}" type="presParOf" srcId="{71A99E82-4F8E-47C9-AA41-DCEEB21F02F9}" destId="{0B74583A-6DC4-4A3F-A6D3-3F77DFFD946A}" srcOrd="4" destOrd="0" presId="urn:microsoft.com/office/officeart/2008/layout/LinedList"/>
    <dgm:cxn modelId="{772F7411-EA12-4DD0-A2B3-096C37AB42CB}" type="presParOf" srcId="{71A99E82-4F8E-47C9-AA41-DCEEB21F02F9}" destId="{DF088563-20FF-44FD-A1AB-4C2653444E51}" srcOrd="5" destOrd="0" presId="urn:microsoft.com/office/officeart/2008/layout/LinedList"/>
    <dgm:cxn modelId="{9DCBA612-E3D7-4A07-AD92-59BC6A340EA8}" type="presParOf" srcId="{DF088563-20FF-44FD-A1AB-4C2653444E51}" destId="{AB797A2D-A404-4321-BF87-88E15AF7CD2C}" srcOrd="0" destOrd="0" presId="urn:microsoft.com/office/officeart/2008/layout/LinedList"/>
    <dgm:cxn modelId="{29D8FABC-4046-4EDA-A788-DE480FB1927F}" type="presParOf" srcId="{DF088563-20FF-44FD-A1AB-4C2653444E51}" destId="{E396B86A-5500-4ADC-BDA9-FD554CAD4EA6}" srcOrd="1" destOrd="0" presId="urn:microsoft.com/office/officeart/2008/layout/LinedList"/>
    <dgm:cxn modelId="{3E083DC6-BF61-44C2-9C21-C45DD1365453}" type="presParOf" srcId="{71A99E82-4F8E-47C9-AA41-DCEEB21F02F9}" destId="{20B7CFBA-5EDE-43CC-9890-C5C573CF900D}" srcOrd="6" destOrd="0" presId="urn:microsoft.com/office/officeart/2008/layout/LinedList"/>
    <dgm:cxn modelId="{7E9A7168-5F67-47E6-8555-A8E5857A27CF}" type="presParOf" srcId="{71A99E82-4F8E-47C9-AA41-DCEEB21F02F9}" destId="{C27E0E63-7DC7-46B4-ADCC-1AD7A75A2D18}" srcOrd="7" destOrd="0" presId="urn:microsoft.com/office/officeart/2008/layout/LinedList"/>
    <dgm:cxn modelId="{32EFC7AA-AD71-4A87-B357-0BC044A7B460}" type="presParOf" srcId="{C27E0E63-7DC7-46B4-ADCC-1AD7A75A2D18}" destId="{E95A1B08-2395-4D42-A010-95944775A4D8}" srcOrd="0" destOrd="0" presId="urn:microsoft.com/office/officeart/2008/layout/LinedList"/>
    <dgm:cxn modelId="{6C92B641-9999-48E3-9A0D-ECC6684BAD1B}" type="presParOf" srcId="{C27E0E63-7DC7-46B4-ADCC-1AD7A75A2D18}" destId="{A701AD77-B597-48B9-B98B-F243FEDB06E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8B14D-7A8F-44A0-A96E-364ECC76EBD5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F5782-7E63-4CF7-A440-101C5A94DE9B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Raspberry Pi – Broker</a:t>
          </a:r>
          <a:endParaRPr lang="en-US" sz="5000" kern="1200"/>
        </a:p>
      </dsp:txBody>
      <dsp:txXfrm>
        <a:off x="0" y="0"/>
        <a:ext cx="6900512" cy="1384035"/>
      </dsp:txXfrm>
    </dsp:sp>
    <dsp:sp modelId="{8B85D40E-55CA-4416-8693-54FBBEBC98D1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E5CCE-813B-45C9-BB32-E47B6BD28F8F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Arduino Uno wifi – Client</a:t>
          </a:r>
          <a:endParaRPr lang="en-US" sz="5000" kern="1200"/>
        </a:p>
      </dsp:txBody>
      <dsp:txXfrm>
        <a:off x="0" y="1384035"/>
        <a:ext cx="6900512" cy="1384035"/>
      </dsp:txXfrm>
    </dsp:sp>
    <dsp:sp modelId="{0B74583A-6DC4-4A3F-A6D3-3F77DFFD946A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97A2D-A404-4321-BF87-88E15AF7CD2C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Android Phone – Client</a:t>
          </a:r>
          <a:endParaRPr lang="en-US" sz="5000" kern="1200"/>
        </a:p>
      </dsp:txBody>
      <dsp:txXfrm>
        <a:off x="0" y="2768070"/>
        <a:ext cx="6900512" cy="1384035"/>
      </dsp:txXfrm>
    </dsp:sp>
    <dsp:sp modelId="{20B7CFBA-5EDE-43CC-9890-C5C573CF900D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A1B08-2395-4D42-A010-95944775A4D8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5000" kern="1200"/>
            <a:t>DHT Sensor</a:t>
          </a:r>
          <a:endParaRPr lang="en-US" sz="5000" kern="1200"/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C1611-F67F-4F31-9B06-6622E2DBD99D}" type="datetimeFigureOut">
              <a:rPr lang="de-DE" smtClean="0"/>
              <a:t>28.06.2022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AC263-8DB5-4D07-B9A7-F31684F415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921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1AC3-11FF-8D8A-BF2E-0FE570A09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1FBCD5-C42B-B140-4F7B-56AB3A8BB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6AEDE-D21F-E446-0918-AD993A8CC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4665E-BBD1-4383-B54A-9E2E92CCFBF2}" type="datetime1">
              <a:rPr lang="de-DE" smtClean="0"/>
              <a:t>28.06.2022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4C0C-3DD1-35AB-19F1-86402689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14025-57B7-F387-C531-51D85EFB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21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3D66-9048-33D8-A44F-DD303E59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93723-CB3C-6CF9-38BD-519C95ED7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00C5D-FAA5-1C48-0018-0C87D81CC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F7CD-94C1-49E6-AA7B-C7552FBA7B84}" type="datetime1">
              <a:rPr lang="de-DE" smtClean="0"/>
              <a:t>28.06.2022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6E7E8-EC45-25B0-A5EA-B691BAFF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65BAC-FEE7-3CE2-29E8-E81A7087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84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BBAA1-FD69-C1B9-B31E-7B8993CDD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5FAFC-2184-51DE-BE77-CD82F87FC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6A1AE-1D9C-6315-F134-BAE9C2BA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42CC-F041-4707-AB7D-FCE7B38A163F}" type="datetime1">
              <a:rPr lang="de-DE" smtClean="0"/>
              <a:t>28.06.2022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BF792-5E68-21F6-456B-073D82AD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37F8B-FD2D-4624-E58C-0B7EA96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55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28F8-3072-9B7F-C406-B2C02A32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EA07-907F-92B7-BAA5-90534D81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EC388-BD4F-18CF-6AE6-212844D6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E302-FB96-4DBC-97ED-3EC43A31A970}" type="datetime1">
              <a:rPr lang="de-DE" smtClean="0"/>
              <a:t>28.06.2022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893FC-6991-7DA9-F969-A2B6A6CF1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87061-28BB-9F83-8E68-7ADE28C9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24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7D63-6E2A-A3BA-4CF6-9841AC78C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1999E-0AB5-56BF-F142-BC0ACB8A9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919AF-E775-ECE8-3F1F-1DFAF385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FBC21-90A5-450B-86F1-F7D9B058800A}" type="datetime1">
              <a:rPr lang="de-DE" smtClean="0"/>
              <a:t>28.06.2022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BC3FB-B021-1490-27ED-E98D0A96D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CE636-E26C-F2E1-506F-6F4D78B0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44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39CD-B317-2B76-E271-FDEBDA85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E627A-3984-2A28-C91E-03A2E6A4F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75DEC-9857-B9D1-6863-3FAF0C2D2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1D650-C33C-0017-3935-B4880040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7E03-4FCA-4366-A907-7D662528A280}" type="datetime1">
              <a:rPr lang="de-DE" smtClean="0"/>
              <a:t>28.06.2022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B84EC-71B7-F187-AF96-26322811A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D0DBC-FEA8-74EF-28FB-C06E866D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30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5221-4903-B526-EE21-D52CA70C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35939-31EC-F039-E6AE-AC713C249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9EC36-A6A6-6575-B644-0067CB9E0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E8421-C464-E388-6D9E-FD6E8108A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8B32B-8F3E-F5CA-1126-31CB298E7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A1610-EC26-963C-4548-8E1621F8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DCF7-5FC1-4B2F-A7D4-AE38BFB2E4CE}" type="datetime1">
              <a:rPr lang="de-DE" smtClean="0"/>
              <a:t>28.06.2022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605EF4-FE5A-48F0-BCF6-60B8368B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1B50B5-CFB0-1D04-B4A2-B4BECA0C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74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1BF2-A777-D499-09A6-83FD787A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815FF-DFC4-DFDB-A6EE-44729F55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3E8A1-3C6E-44A5-8DF1-4A467C8A2F76}" type="datetime1">
              <a:rPr lang="de-DE" smtClean="0"/>
              <a:t>28.06.2022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7BB2F-FF1D-3041-EFE9-390600BE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5B425-FAF4-AC94-F7B6-5DFCB3A9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4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199E6-7771-1654-0B66-0F5DC1A59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868C4-0704-4A6A-BECB-619A2AA2FFD8}" type="datetime1">
              <a:rPr lang="de-DE" smtClean="0"/>
              <a:t>28.06.2022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F0813-7292-3EBA-CCCB-50ECF47E4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13AA3-FEDF-0749-075D-9D15B785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79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B880-ECB8-1C22-6DA6-74E87E87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C61F-D97B-F298-0B90-62A411512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704B6-A469-9485-A37F-6FC0D7F09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DDDFDB-2072-AF7F-CDDE-356DC95C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B030C-CBAD-4384-B3AC-30BAF79A6790}" type="datetime1">
              <a:rPr lang="de-DE" smtClean="0"/>
              <a:t>28.06.2022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D94EF-3468-F98C-7520-83D4B6CE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4B902-FF8D-AC6B-6E59-95FBF356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21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58ED3-7497-78C9-CA50-43607B54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AF598F-C360-7E97-D4A5-FD3089A13A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6F915-6197-BC28-A9D0-F0A5C257A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96987-6F0C-02F0-2E05-77046543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B0F6-A00E-472A-BBAA-3DF283CF2A63}" type="datetime1">
              <a:rPr lang="de-DE" smtClean="0"/>
              <a:t>28.06.2022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14D9D-08AE-7A98-01BA-941BD8FA6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D73D9-9DC0-3AEE-7CC7-51ABF8D2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72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3B7C33-21D2-8087-CE5F-F0F4DE72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4D73C-5E00-943D-326F-BEDA55344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2FE54-CFB1-3065-D4A3-B63474EC5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B7965-E3F5-4694-B8C1-5E6BA98EA9F0}" type="datetime1">
              <a:rPr lang="de-DE" smtClean="0"/>
              <a:t>28.06.2022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2C7CC-88A1-C7CD-D587-BBECFF025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E47F3-9D6B-C71D-2E48-10022C547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B546-E243-4937-9824-B5FAAC8452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13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VUJcxS1a9kw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FC796-905B-95EF-E2F4-A609507CD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de-DE" sz="1100" b="1">
                <a:solidFill>
                  <a:srgbClr val="080808"/>
                </a:solidFill>
              </a:rPr>
              <a:t>Team members;</a:t>
            </a:r>
          </a:p>
          <a:p>
            <a:r>
              <a:rPr lang="de-DE" sz="1100">
                <a:solidFill>
                  <a:srgbClr val="080808"/>
                </a:solidFill>
              </a:rPr>
              <a:t>Arsal Abbasi</a:t>
            </a:r>
          </a:p>
          <a:p>
            <a:r>
              <a:rPr lang="de-DE" sz="1100">
                <a:solidFill>
                  <a:srgbClr val="080808"/>
                </a:solidFill>
              </a:rPr>
              <a:t>Charles Okere</a:t>
            </a:r>
          </a:p>
          <a:p>
            <a:r>
              <a:rPr lang="de-DE" sz="1100">
                <a:solidFill>
                  <a:srgbClr val="080808"/>
                </a:solidFill>
              </a:rPr>
              <a:t>Muhammad Umer Bin Yaqoob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DE780-0531-08AC-9BA2-74C8FBA68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de-DE" sz="3600" b="1">
                <a:solidFill>
                  <a:srgbClr val="080808"/>
                </a:solidFill>
              </a:rPr>
              <a:t>Smart Pot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19C0A-9985-2C5C-413F-8A047583D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80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63BF0-9D11-81C5-07CF-7054FCD49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Block Diagram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D0C6E43-092F-EC97-28C8-BF94F8E9A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97" y="1675227"/>
            <a:ext cx="8137406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13888A-ECD8-3CEF-57F8-B09E201281AA}"/>
              </a:ext>
            </a:extLst>
          </p:cNvPr>
          <p:cNvSpPr txBox="1"/>
          <p:nvPr/>
        </p:nvSpPr>
        <p:spPr>
          <a:xfrm flipH="1">
            <a:off x="5726081" y="6178723"/>
            <a:ext cx="3039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Fig.3 Block </a:t>
            </a:r>
            <a:r>
              <a:rPr lang="de-DE" sz="1200" dirty="0" err="1"/>
              <a:t>Diagram</a:t>
            </a:r>
            <a:endParaRPr lang="de-DE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05346-81E9-5262-1D2E-0969258E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70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F87DA-AEC4-555F-0529-FDE32B47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BDD4041-417E-D0D1-DD77-001E6FDD0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27" y="643466"/>
            <a:ext cx="6475278" cy="5568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A5626-59B3-317F-0EA7-881D5D0292CE}"/>
              </a:ext>
            </a:extLst>
          </p:cNvPr>
          <p:cNvSpPr txBox="1"/>
          <p:nvPr/>
        </p:nvSpPr>
        <p:spPr>
          <a:xfrm>
            <a:off x="7548282" y="6122894"/>
            <a:ext cx="2008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Fig. 5 Class </a:t>
            </a:r>
            <a:r>
              <a:rPr lang="de-DE" sz="1200" dirty="0" err="1"/>
              <a:t>Diagram</a:t>
            </a:r>
            <a:endParaRPr lang="de-DE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F8FB4-52A9-1DE6-EE33-9AC87518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93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C0B6D-F9BE-225E-637C-7219CA251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D6E1DCCD-D141-41DC-4C3D-BAEAFE531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32" y="1675227"/>
            <a:ext cx="6865935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F0690-5F77-BD29-5059-51A951EAF984}"/>
              </a:ext>
            </a:extLst>
          </p:cNvPr>
          <p:cNvSpPr txBox="1"/>
          <p:nvPr/>
        </p:nvSpPr>
        <p:spPr>
          <a:xfrm>
            <a:off x="5329382" y="5792427"/>
            <a:ext cx="2900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Fig. 4 Use Case </a:t>
            </a:r>
            <a:r>
              <a:rPr lang="de-DE" sz="1200" dirty="0" err="1"/>
              <a:t>Diagram</a:t>
            </a:r>
            <a:endParaRPr lang="de-DE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7F18B-0B30-F076-09F4-E97CC83D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960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1199F-44D8-964F-95E4-74AC15AE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3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0A9F-32AC-A2EC-AC1F-0A9BBDBF7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Double Diamond approach;</a:t>
            </a:r>
            <a:br>
              <a:rPr lang="en-US" sz="2200" kern="1200">
                <a:latin typeface="+mn-lt"/>
                <a:ea typeface="+mn-ea"/>
                <a:cs typeface="+mn-cs"/>
              </a:rPr>
            </a:br>
            <a:br>
              <a:rPr lang="en-US" sz="2200" kern="1200">
                <a:latin typeface="+mn-lt"/>
                <a:ea typeface="+mn-ea"/>
                <a:cs typeface="+mn-cs"/>
              </a:rPr>
            </a:br>
            <a:r>
              <a:rPr lang="en-US" sz="2200" kern="1200">
                <a:latin typeface="+mn-lt"/>
                <a:ea typeface="+mn-ea"/>
                <a:cs typeface="+mn-cs"/>
              </a:rPr>
              <a:t>Discover-Define-Develop and Deliver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2F63F-AFE7-4535-FE7A-52C16E93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28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32E6-A56B-75B3-A8DE-C31BB2ED4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0"/>
            <a:ext cx="10515600" cy="1325563"/>
          </a:xfrm>
        </p:spPr>
        <p:txBody>
          <a:bodyPr/>
          <a:lstStyle/>
          <a:p>
            <a:pPr algn="ctr"/>
            <a:r>
              <a:rPr lang="de-DE" b="1" dirty="0"/>
              <a:t>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B27D3-9CFB-BD4A-7F0B-EDA32C85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2" y="2518738"/>
            <a:ext cx="3077297" cy="5499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F28C5-C24B-7959-8F45-40EC6861EE6D}"/>
              </a:ext>
            </a:extLst>
          </p:cNvPr>
          <p:cNvSpPr txBox="1"/>
          <p:nvPr/>
        </p:nvSpPr>
        <p:spPr>
          <a:xfrm flipH="1">
            <a:off x="1006627" y="1874981"/>
            <a:ext cx="245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Storing</a:t>
            </a:r>
            <a:r>
              <a:rPr lang="de-DE" dirty="0"/>
              <a:t> Wifi </a:t>
            </a:r>
            <a:r>
              <a:rPr lang="de-DE" dirty="0" err="1"/>
              <a:t>credentials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8E998-7EC0-4BA8-57FE-6DB8BE7D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" y="4504942"/>
            <a:ext cx="2837152" cy="991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D66591-CDE0-9C44-C75B-90557755D0A4}"/>
              </a:ext>
            </a:extLst>
          </p:cNvPr>
          <p:cNvSpPr txBox="1"/>
          <p:nvPr/>
        </p:nvSpPr>
        <p:spPr>
          <a:xfrm flipH="1">
            <a:off x="1488370" y="3892566"/>
            <a:ext cx="211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Libraries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6DF389-0B98-73E2-CA53-EDA782B25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40141"/>
            <a:ext cx="5735781" cy="55048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666485E-D068-1736-1355-7E09241D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93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9EC22-DA10-6A65-B84E-1245E7913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616" y="271738"/>
            <a:ext cx="4732848" cy="60743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94D75-3B86-768B-6FB1-1D584872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81" y="271738"/>
            <a:ext cx="5461103" cy="638701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91D62E-7422-9C95-539A-11F894BD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46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87C65-3FB9-A6D8-0BC7-1CB9C7FD7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17" y="1308847"/>
            <a:ext cx="5772983" cy="474641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9E1C6-514E-7189-4E56-763D7294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14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4EF70-91AA-E872-11BA-5B97C9D2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de-DE" sz="4000" b="1">
                <a:solidFill>
                  <a:srgbClr val="FFFFFF"/>
                </a:solidFill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3415-F281-F627-C89B-6D0E2C58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DE" sz="2400" b="0" i="0" u="none" strike="noStrike">
                <a:effectLst/>
                <a:latin typeface="Roboto" panose="02000000000000000000" pitchFamily="2" charset="0"/>
                <a:hlinkClick r:id="rId2"/>
              </a:rPr>
              <a:t>https://youtu.be/VUJcxS1a9kw</a:t>
            </a:r>
            <a:endParaRPr lang="de-DE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16DA8-3C8C-3884-B6CD-037E64EA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0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B48F-223B-B547-117A-23D1FD43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Results</a:t>
            </a:r>
            <a:endParaRPr lang="de-DE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C08F60-5729-E770-B818-18E85F994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25" y="1829233"/>
            <a:ext cx="5155239" cy="37066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EAB8D0-499B-1B70-183C-0D0E632D68A9}"/>
              </a:ext>
            </a:extLst>
          </p:cNvPr>
          <p:cNvSpPr txBox="1"/>
          <p:nvPr/>
        </p:nvSpPr>
        <p:spPr>
          <a:xfrm flipH="1">
            <a:off x="2225499" y="5535963"/>
            <a:ext cx="2540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Fig. 6 </a:t>
            </a:r>
            <a:r>
              <a:rPr lang="de-DE" sz="1200" dirty="0" err="1"/>
              <a:t>results</a:t>
            </a:r>
            <a:endParaRPr lang="de-DE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04717F-7DDB-EDDA-88D1-140BAED4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536" y="1656280"/>
            <a:ext cx="4676925" cy="3879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EF851-D52A-F3CC-F1DF-A7A3B6DCC1FB}"/>
              </a:ext>
            </a:extLst>
          </p:cNvPr>
          <p:cNvSpPr txBox="1"/>
          <p:nvPr/>
        </p:nvSpPr>
        <p:spPr>
          <a:xfrm flipH="1">
            <a:off x="7794057" y="5535963"/>
            <a:ext cx="2603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Fig. 7 </a:t>
            </a:r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raspberry</a:t>
            </a:r>
            <a:r>
              <a:rPr lang="de-DE" sz="1200" dirty="0"/>
              <a:t> </a:t>
            </a:r>
            <a:r>
              <a:rPr lang="de-DE" sz="1200" dirty="0" err="1"/>
              <a:t>pi</a:t>
            </a:r>
            <a:r>
              <a:rPr lang="de-DE" sz="1200" dirty="0"/>
              <a:t> </a:t>
            </a:r>
            <a:r>
              <a:rPr lang="de-DE" sz="1200" dirty="0" err="1"/>
              <a:t>subscriber</a:t>
            </a:r>
            <a:endParaRPr lang="de-DE" sz="1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597D25-778E-F9F7-F887-0F19B135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14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530FD-B689-7FD3-8D79-840B6889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/>
              <a:t>Results</a:t>
            </a:r>
            <a:endParaRPr lang="de-DE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5CF03-FF01-BB15-13FF-BE73F7340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4248" y="1536867"/>
            <a:ext cx="326350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19431-D7BE-E1E5-D4A1-649A60C9D964}"/>
              </a:ext>
            </a:extLst>
          </p:cNvPr>
          <p:cNvSpPr txBox="1"/>
          <p:nvPr/>
        </p:nvSpPr>
        <p:spPr>
          <a:xfrm>
            <a:off x="5111014" y="5888205"/>
            <a:ext cx="2435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Fig. 8 </a:t>
            </a:r>
            <a:r>
              <a:rPr lang="de-DE" sz="1200" dirty="0" err="1"/>
              <a:t>results</a:t>
            </a:r>
            <a:r>
              <a:rPr lang="de-DE" sz="1200" dirty="0"/>
              <a:t> </a:t>
            </a:r>
            <a:r>
              <a:rPr lang="de-DE" sz="1200" dirty="0" err="1"/>
              <a:t>android</a:t>
            </a:r>
            <a:r>
              <a:rPr lang="de-DE" sz="1200" dirty="0"/>
              <a:t> </a:t>
            </a:r>
            <a:r>
              <a:rPr lang="de-DE" sz="1200" dirty="0" err="1"/>
              <a:t>app</a:t>
            </a:r>
            <a:endParaRPr lang="de-DE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B1B0F-3F44-8132-C5A0-038FE752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96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5D333-E71F-686F-F1AE-6654DA21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de-DE" sz="3600" b="1"/>
              <a:t>Motivation</a:t>
            </a: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86820-CD71-F5A5-36FA-228ED0783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lot of studies have been done on a wide range of subjects. Our topic  requires us to conduct studies on a certain issue to and to acquire a generative notion about the automation intersection management which allows us to get interested in new ideas and approaches</a:t>
            </a:r>
            <a:endParaRPr lang="de-DE" sz="20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DAA8-368D-F1D3-7F50-F593D5F9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919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7C15B-0C55-49B8-90E4-2833CA0B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de-DE" sz="4000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A8F4-BA91-7C9A-7353-2BF3160FA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de-DE" sz="2400"/>
              <a:t>We encountered several problems</a:t>
            </a:r>
          </a:p>
          <a:p>
            <a:r>
              <a:rPr lang="de-DE" sz="2400"/>
              <a:t>Smart pot will assist our users</a:t>
            </a:r>
          </a:p>
          <a:p>
            <a:r>
              <a:rPr lang="de-DE" sz="2400"/>
              <a:t>Achieved accurate results</a:t>
            </a:r>
          </a:p>
          <a:p>
            <a:pPr marL="0" indent="0">
              <a:buNone/>
            </a:pPr>
            <a:endParaRPr lang="de-DE" sz="2400"/>
          </a:p>
          <a:p>
            <a:endParaRPr lang="de-DE" sz="2400"/>
          </a:p>
          <a:p>
            <a:endParaRPr lang="de-DE" sz="2400"/>
          </a:p>
          <a:p>
            <a:endParaRPr lang="de-DE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0F19E-C792-F533-E16D-B0BA1FAE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883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1A896-3ED4-6955-F7F1-CD47A66A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Thankyou for listening!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D23C3-516F-0415-49FF-86719BB3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B546-E243-4937-9824-B5FAAC84527E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1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E3164-5FB1-3D66-E7B8-BF5D9743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540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02E7B-1F27-2293-471E-8E4DFB5D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de-DE" sz="2200"/>
              <a:t>The number of people purchasing indoor plants is increasing daily</a:t>
            </a:r>
          </a:p>
          <a:p>
            <a:r>
              <a:rPr lang="de-DE" sz="2200"/>
              <a:t>It can be challenging to maintain them</a:t>
            </a:r>
          </a:p>
          <a:p>
            <a:r>
              <a:rPr lang="de-DE" sz="2200"/>
              <a:t>Germany imported 213.75 million indoor plants in bloom in 2021</a:t>
            </a:r>
          </a:p>
          <a:p>
            <a:r>
              <a:rPr lang="de-DE" sz="2200"/>
              <a:t>Smart pot to measure temperature and humidity of the pot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B2A44-3210-5DBD-5740-6D846555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40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7DCB1-702C-81C7-8779-DBC1D4E2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 dirty="0"/>
              <a:t>Goals</a:t>
            </a:r>
            <a:endParaRPr lang="de-DE"/>
          </a:p>
        </p:txBody>
      </p:sp>
      <p:pic>
        <p:nvPicPr>
          <p:cNvPr id="5" name="Picture 4" descr="Man with white beard">
            <a:extLst>
              <a:ext uri="{FF2B5EF4-FFF2-40B4-BE49-F238E27FC236}">
                <a16:creationId xmlns:a16="http://schemas.microsoft.com/office/drawing/2014/main" id="{D5B186E0-A403-F894-004F-FB1696D18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6" r="3089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CBD75-863A-D998-CBC6-FE1B585A2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de-DE" sz="2000"/>
              <a:t>Assist the people who like to have indoor plants</a:t>
            </a:r>
          </a:p>
          <a:p>
            <a:r>
              <a:rPr lang="de-DE" sz="2000"/>
              <a:t>Integrating intelligent solutions</a:t>
            </a:r>
          </a:p>
          <a:p>
            <a:r>
              <a:rPr lang="de-DE" sz="2000"/>
              <a:t>Providing the user acces to monitor plant‘s enviroment</a:t>
            </a:r>
          </a:p>
          <a:p>
            <a:pPr marL="0" indent="0">
              <a:buNone/>
            </a:pPr>
            <a:endParaRPr lang="de-DE" sz="2000"/>
          </a:p>
          <a:p>
            <a:endParaRPr lang="de-DE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8E24-324A-D124-E9E7-3DBD5D7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82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A3239-8ACF-6D39-4114-C2E14F46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de-DE" sz="6600"/>
              <a:t>MQTT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7795C-37AD-C0B4-64B8-6BA566C08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de-DE" sz="2200"/>
              <a:t>First version developed by Andy Stanford-Clark in 1999</a:t>
            </a:r>
          </a:p>
          <a:p>
            <a:r>
              <a:rPr lang="de-DE" sz="2200"/>
              <a:t>Message queuing telemetry transport</a:t>
            </a:r>
          </a:p>
          <a:p>
            <a:r>
              <a:rPr lang="de-DE" sz="2200"/>
              <a:t>Publish/subscribe messsaging protocol</a:t>
            </a:r>
          </a:p>
          <a:p>
            <a:r>
              <a:rPr lang="de-DE" sz="2200"/>
              <a:t>Broker, Client, Topic, Publish/Subscribe</a:t>
            </a:r>
          </a:p>
          <a:p>
            <a:r>
              <a:rPr lang="de-DE" sz="2200"/>
              <a:t>Clients connect to the network </a:t>
            </a:r>
          </a:p>
          <a:p>
            <a:r>
              <a:rPr lang="de-DE" sz="2200"/>
              <a:t>Publish/Subcribe to to the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ACFE8-2C8E-DF3C-095A-8C328C63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827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C0C86-DA80-2F8D-C460-A4E5D7D4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804064" cy="5571065"/>
          </a:xfrm>
        </p:spPr>
        <p:txBody>
          <a:bodyPr>
            <a:normAutofit/>
          </a:bodyPr>
          <a:lstStyle/>
          <a:p>
            <a:r>
              <a:rPr lang="de-DE" sz="3600"/>
              <a:t>Concept Description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56D0B-71A5-0780-CB9D-B66AD73F2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998" y="643467"/>
            <a:ext cx="5457533" cy="5571065"/>
          </a:xfrm>
        </p:spPr>
        <p:txBody>
          <a:bodyPr anchor="ctr">
            <a:normAutofit/>
          </a:bodyPr>
          <a:lstStyle/>
          <a:p>
            <a:r>
              <a:rPr lang="de-DE" sz="2000" dirty="0" err="1"/>
              <a:t>Smartpot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measure</a:t>
            </a:r>
            <a:r>
              <a:rPr lang="de-DE" sz="2000" dirty="0"/>
              <a:t> </a:t>
            </a:r>
            <a:r>
              <a:rPr lang="de-DE" sz="2000" dirty="0" err="1"/>
              <a:t>temperature</a:t>
            </a:r>
            <a:r>
              <a:rPr lang="de-DE" sz="2000" dirty="0"/>
              <a:t> and </a:t>
            </a:r>
            <a:r>
              <a:rPr lang="de-DE" sz="2000" dirty="0" err="1"/>
              <a:t>humidity</a:t>
            </a:r>
            <a:endParaRPr lang="de-DE" sz="2000" dirty="0"/>
          </a:p>
          <a:p>
            <a:r>
              <a:rPr lang="de-DE" sz="2000" dirty="0"/>
              <a:t>The </a:t>
            </a:r>
            <a:r>
              <a:rPr lang="de-DE" sz="2000" dirty="0" err="1"/>
              <a:t>results</a:t>
            </a:r>
            <a:r>
              <a:rPr lang="de-DE" sz="2000" dirty="0"/>
              <a:t>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displayed</a:t>
            </a:r>
            <a:r>
              <a:rPr lang="de-DE" sz="2000" dirty="0"/>
              <a:t> on </a:t>
            </a:r>
            <a:r>
              <a:rPr lang="de-DE" sz="2000" dirty="0" err="1"/>
              <a:t>android</a:t>
            </a:r>
            <a:r>
              <a:rPr lang="de-DE" sz="2000" dirty="0"/>
              <a:t> </a:t>
            </a:r>
            <a:r>
              <a:rPr lang="de-DE" sz="2000" dirty="0" err="1"/>
              <a:t>phone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r>
              <a:rPr lang="de-DE" sz="2000" dirty="0"/>
              <a:t> and also </a:t>
            </a:r>
            <a:r>
              <a:rPr lang="de-DE" sz="2000" dirty="0" err="1"/>
              <a:t>raspberry</a:t>
            </a:r>
            <a:r>
              <a:rPr lang="de-DE" sz="2000" dirty="0"/>
              <a:t> </a:t>
            </a:r>
            <a:r>
              <a:rPr lang="de-DE" sz="2000" dirty="0" err="1"/>
              <a:t>pi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acting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out </a:t>
            </a:r>
            <a:r>
              <a:rPr lang="de-DE" sz="2000" dirty="0" err="1"/>
              <a:t>mqtt</a:t>
            </a:r>
            <a:r>
              <a:rPr lang="de-DE" sz="2000" dirty="0"/>
              <a:t> </a:t>
            </a:r>
            <a:r>
              <a:rPr lang="de-DE" sz="2000" dirty="0" err="1"/>
              <a:t>broker</a:t>
            </a:r>
            <a:endParaRPr lang="de-DE" sz="2000" dirty="0"/>
          </a:p>
          <a:p>
            <a:r>
              <a:rPr lang="de-DE" sz="2000" dirty="0"/>
              <a:t>User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able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change</a:t>
            </a:r>
            <a:r>
              <a:rPr lang="de-DE" sz="2000" dirty="0"/>
              <a:t> </a:t>
            </a:r>
            <a:r>
              <a:rPr lang="de-DE" sz="2000" dirty="0" err="1"/>
              <a:t>plants‘s</a:t>
            </a:r>
            <a:r>
              <a:rPr lang="de-DE" sz="2000" dirty="0"/>
              <a:t> </a:t>
            </a:r>
            <a:r>
              <a:rPr lang="de-DE" sz="2000" dirty="0" err="1"/>
              <a:t>location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sending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message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android</a:t>
            </a:r>
            <a:r>
              <a:rPr lang="de-DE" sz="2000" dirty="0"/>
              <a:t> </a:t>
            </a:r>
            <a:r>
              <a:rPr lang="de-DE" sz="2000" dirty="0" err="1"/>
              <a:t>phone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smartpot</a:t>
            </a:r>
            <a:endParaRPr lang="de-DE" sz="2000" dirty="0"/>
          </a:p>
          <a:p>
            <a:r>
              <a:rPr lang="en-US" sz="2000" dirty="0"/>
              <a:t>The basic operating principle of this procedure depends on the data collected by DHT sensor inside the smart pot.</a:t>
            </a:r>
            <a:endParaRPr lang="de-DE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DF24F-2605-6C38-4B02-7260BF59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8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53A02A-0A33-40D9-A04E-36FA92BFD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rgbClr val="D5D5D5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BDF6EC-E324-64B4-48EE-E9A917186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7"/>
          <a:stretch/>
        </p:blipFill>
        <p:spPr>
          <a:xfrm>
            <a:off x="796130" y="632129"/>
            <a:ext cx="10691603" cy="533077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12465" y="4081933"/>
            <a:ext cx="167069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0F0C0-DD78-1D2E-05EC-9B7AA2DF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B546-E243-4937-9824-B5FAAC84527E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741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33166-D7F5-8B63-7A1B-CFDD4ADA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de-DE" sz="5400"/>
              <a:t>Hardware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1ADAAE-79AA-5C51-532B-2F0CCE1282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72722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ADF51-8B8A-E89E-CB16-BB79D9A1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78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7C6C30-0E0D-61A1-8475-3846FB04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1" y="609600"/>
            <a:ext cx="3888475" cy="5184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49AF5-830B-37D4-CA99-61B65E53E4FC}"/>
              </a:ext>
            </a:extLst>
          </p:cNvPr>
          <p:cNvSpPr txBox="1"/>
          <p:nvPr/>
        </p:nvSpPr>
        <p:spPr>
          <a:xfrm flipH="1">
            <a:off x="1261777" y="5874915"/>
            <a:ext cx="2395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Fig. 1 DHT11 </a:t>
            </a:r>
            <a:r>
              <a:rPr lang="de-DE" sz="1200" dirty="0" err="1"/>
              <a:t>with</a:t>
            </a:r>
            <a:r>
              <a:rPr lang="de-DE" sz="1200" dirty="0"/>
              <a:t> Arduino uno </a:t>
            </a:r>
            <a:r>
              <a:rPr lang="de-DE" sz="1200" dirty="0" err="1"/>
              <a:t>wifi</a:t>
            </a:r>
            <a:endParaRPr lang="de-DE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C0B3A-6485-E2BA-9E58-F45BD096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255" y="609600"/>
            <a:ext cx="3962400" cy="5184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CFBD3-4041-2318-BCA4-222D1A3763C1}"/>
              </a:ext>
            </a:extLst>
          </p:cNvPr>
          <p:cNvSpPr txBox="1"/>
          <p:nvPr/>
        </p:nvSpPr>
        <p:spPr>
          <a:xfrm flipH="1">
            <a:off x="8127538" y="5874915"/>
            <a:ext cx="2217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Fig. 2 Raspberry </a:t>
            </a:r>
            <a:r>
              <a:rPr lang="de-DE" sz="1200" dirty="0" err="1"/>
              <a:t>pi</a:t>
            </a:r>
            <a:endParaRPr lang="de-DE" sz="12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9A3ACD-F6EA-44A8-2616-AC96201C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B546-E243-4937-9824-B5FAAC84527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82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Office Theme</vt:lpstr>
      <vt:lpstr>Smart Pot</vt:lpstr>
      <vt:lpstr>Motivation</vt:lpstr>
      <vt:lpstr>Introduction</vt:lpstr>
      <vt:lpstr>Goals</vt:lpstr>
      <vt:lpstr>MQTT</vt:lpstr>
      <vt:lpstr>Concept Description</vt:lpstr>
      <vt:lpstr>PowerPoint Presentation</vt:lpstr>
      <vt:lpstr>Hardware</vt:lpstr>
      <vt:lpstr>PowerPoint Presentation</vt:lpstr>
      <vt:lpstr>Block Diagram </vt:lpstr>
      <vt:lpstr>Class Diagram</vt:lpstr>
      <vt:lpstr>Use Case Diagram</vt:lpstr>
      <vt:lpstr>Methodology</vt:lpstr>
      <vt:lpstr>Code</vt:lpstr>
      <vt:lpstr>PowerPoint Presentation</vt:lpstr>
      <vt:lpstr>PowerPoint Presentation</vt:lpstr>
      <vt:lpstr>Implementation</vt:lpstr>
      <vt:lpstr>Results</vt:lpstr>
      <vt:lpstr>Results</vt:lpstr>
      <vt:lpstr>Conclusion</vt:lpstr>
      <vt:lpstr>Thankyou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Pot</dc:title>
  <dc:creator>arsal abbasi</dc:creator>
  <cp:lastModifiedBy>arsal abbasi</cp:lastModifiedBy>
  <cp:revision>2</cp:revision>
  <dcterms:created xsi:type="dcterms:W3CDTF">2022-06-27T13:01:17Z</dcterms:created>
  <dcterms:modified xsi:type="dcterms:W3CDTF">2022-06-28T15:08:56Z</dcterms:modified>
</cp:coreProperties>
</file>